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6" r:id="rId6"/>
    <p:sldId id="265" r:id="rId7"/>
    <p:sldId id="264" r:id="rId8"/>
    <p:sldId id="263" r:id="rId9"/>
    <p:sldId id="261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CF8A25-DFAC-4199-B133-7B7995498A49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974912-D5F0-4C2A-B491-72640100E0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Story: Jose! Born to Dance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752600"/>
          </a:xfrm>
        </p:spPr>
        <p:txBody>
          <a:bodyPr>
            <a:noAutofit/>
          </a:bodyPr>
          <a:lstStyle/>
          <a:p>
            <a:r>
              <a:rPr lang="en-US" sz="5500" dirty="0" smtClean="0"/>
              <a:t>Lesson 10</a:t>
            </a:r>
            <a:br>
              <a:rPr lang="en-US" sz="5500" dirty="0" smtClean="0"/>
            </a:br>
            <a:r>
              <a:rPr lang="en-US" sz="5500" dirty="0" smtClean="0"/>
              <a:t>Vocabulary Words</a:t>
            </a:r>
            <a:endParaRPr lang="en-US" sz="5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toured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travel around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We saw the Leaning Tower of Pisa when </a:t>
            </a:r>
          </a:p>
          <a:p>
            <a:pPr algn="ctr">
              <a:buNone/>
            </a:pPr>
            <a:r>
              <a:rPr lang="en-US" i="1" dirty="0" smtClean="0"/>
              <a:t>we </a:t>
            </a:r>
            <a:r>
              <a:rPr lang="en-US" i="1" u="sng" dirty="0" smtClean="0"/>
              <a:t>toured</a:t>
            </a:r>
            <a:r>
              <a:rPr lang="en-US" i="1" dirty="0" smtClean="0"/>
              <a:t> Italy.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9218" name="Picture 2" descr="C:\Documents and Settings\Admin\Local Settings\Temporary Internet Files\Content.IE5\0P8YGYOT\MC90039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4495799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border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The line where an area ends and another area begins.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Illinois shares a </a:t>
            </a:r>
            <a:r>
              <a:rPr lang="en-US" i="1" u="sng" dirty="0" smtClean="0"/>
              <a:t>border</a:t>
            </a:r>
            <a:r>
              <a:rPr lang="en-US" i="1" dirty="0" smtClean="0"/>
              <a:t> with Indiana, Kentucky, Missouri, Iowa and Wisconsin.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43" name="Picture 3" descr="C:\Documents and Settings\Admin\Local Settings\Temporary Internet Files\Content.IE5\WLNBAVCB\MC900189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05000"/>
            <a:ext cx="5105400" cy="2999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debut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first public appearance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jugglers had their </a:t>
            </a:r>
            <a:r>
              <a:rPr lang="en-US" i="1" u="sng" dirty="0" smtClean="0"/>
              <a:t>debut</a:t>
            </a:r>
            <a:r>
              <a:rPr lang="en-US" i="1" dirty="0" smtClean="0"/>
              <a:t> on the television show.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9" name="Picture 5" descr="C:\Documents and Settings\Admin\Local Settings\Temporary Internet Files\Content.IE5\L3OXIQ0E\MC9000234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5105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stubborn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Unyielding; difficult to deal with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 donkey is a very </a:t>
            </a:r>
            <a:r>
              <a:rPr lang="en-US" i="1" u="sng" dirty="0" smtClean="0"/>
              <a:t>stubborn</a:t>
            </a:r>
            <a:r>
              <a:rPr lang="en-US" i="1" dirty="0" smtClean="0"/>
              <a:t> animal.</a:t>
            </a:r>
            <a:endParaRPr lang="en-US" i="1" dirty="0"/>
          </a:p>
        </p:txBody>
      </p:sp>
      <p:pic>
        <p:nvPicPr>
          <p:cNvPr id="2050" name="Picture 2" descr="C:\Documents and Settings\Admin\Local Settings\Temporary Internet Files\Content.IE5\Z0QAUWRN\MC900337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133600"/>
            <a:ext cx="4800600" cy="2971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permission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Consent granted to someone in authority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father gave the girl </a:t>
            </a:r>
            <a:r>
              <a:rPr lang="en-US" i="1" u="sng" dirty="0" smtClean="0"/>
              <a:t>permission</a:t>
            </a:r>
            <a:r>
              <a:rPr lang="en-US" i="1" dirty="0" smtClean="0"/>
              <a:t> to go swimming.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3074" name="Picture 2" descr="C:\Documents and Settings\Admin\Local Settings\Temporary Internet Files\Content.IE5\L3OXIQ0E\MC9002953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5867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hauling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move from one place to another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 tow truck is used for </a:t>
            </a:r>
            <a:r>
              <a:rPr lang="en-US" i="1" u="sng" dirty="0" smtClean="0"/>
              <a:t>hauling</a:t>
            </a:r>
            <a:r>
              <a:rPr lang="en-US" i="1" dirty="0" smtClean="0"/>
              <a:t> cars off of the street.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098" name="Picture 2" descr="C:\Documents and Settings\Admin\Local Settings\Temporary Internet Files\Content.IE5\0P8YGYOT\MC9003394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5562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mournful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Feeling, showing or causing grief; sad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dog whined in a </a:t>
            </a:r>
            <a:r>
              <a:rPr lang="en-US" i="1" u="sng" dirty="0" smtClean="0"/>
              <a:t>mournful</a:t>
            </a:r>
            <a:r>
              <a:rPr lang="en-US" i="1" dirty="0" smtClean="0"/>
              <a:t> way as he waited </a:t>
            </a:r>
          </a:p>
          <a:p>
            <a:pPr algn="ctr">
              <a:buNone/>
            </a:pPr>
            <a:r>
              <a:rPr lang="en-US" i="1" dirty="0" smtClean="0"/>
              <a:t>for his owners return.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5122" name="Picture 2" descr="C:\Documents and Settings\Admin\Local Settings\Temporary Internet Files\Content.IE5\0P8YGYOT\MC9004346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42672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towered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rise very high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basketball hoop </a:t>
            </a:r>
            <a:r>
              <a:rPr lang="en-US" i="1" u="sng" dirty="0" smtClean="0"/>
              <a:t>towered</a:t>
            </a:r>
            <a:r>
              <a:rPr lang="en-US" i="1" dirty="0" smtClean="0"/>
              <a:t> over the woman.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6147" name="Picture 3" descr="C:\Documents and Settings\Admin\Local Settings\Temporary Internet Files\Content.IE5\0P8YGYOT\MC9000595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133600"/>
            <a:ext cx="2895599" cy="304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triumph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fact of being victorious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team raised the trophy in </a:t>
            </a:r>
            <a:r>
              <a:rPr lang="en-US" i="1" u="sng" dirty="0" smtClean="0"/>
              <a:t>triumph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7170" name="Picture 2" descr="C:\Documents and Settings\Admin\Local Settings\Temporary Internet Files\Content.IE5\WLNBAVCB\MC9000788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9436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discouraged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Less hopeful or enthusiastic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banker was </a:t>
            </a:r>
            <a:r>
              <a:rPr lang="en-US" i="1" u="sng" dirty="0" smtClean="0"/>
              <a:t>discouraged</a:t>
            </a:r>
            <a:r>
              <a:rPr lang="en-US" i="1" dirty="0" smtClean="0"/>
              <a:t> by the bad stock report.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8194" name="Picture 2" descr="C:\Documents and Settings\Admin\Local Settings\Temporary Internet Files\Content.IE5\WLNBAVCB\MC9001570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2057400"/>
            <a:ext cx="4419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186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Lesson 10 Vocabulary Words</vt:lpstr>
      <vt:lpstr>debut</vt:lpstr>
      <vt:lpstr>stubborn</vt:lpstr>
      <vt:lpstr>permission</vt:lpstr>
      <vt:lpstr>hauling</vt:lpstr>
      <vt:lpstr>mournful</vt:lpstr>
      <vt:lpstr>towered</vt:lpstr>
      <vt:lpstr>triumph</vt:lpstr>
      <vt:lpstr>discouraged</vt:lpstr>
      <vt:lpstr>toured</vt:lpstr>
      <vt:lpstr>border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 Vocabulary Words</dc:title>
  <dc:creator>Admin</dc:creator>
  <cp:lastModifiedBy>Admin</cp:lastModifiedBy>
  <cp:revision>3</cp:revision>
  <dcterms:created xsi:type="dcterms:W3CDTF">2013-10-05T20:23:24Z</dcterms:created>
  <dcterms:modified xsi:type="dcterms:W3CDTF">2013-10-05T20:46:38Z</dcterms:modified>
</cp:coreProperties>
</file>