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4AB587-9745-432A-A21D-4C13305AEB06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A449AC-2361-4261-B549-B0039B59B0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B587-9745-432A-A21D-4C13305AEB06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9AC-2361-4261-B549-B0039B59B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B587-9745-432A-A21D-4C13305AEB06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9AC-2361-4261-B549-B0039B59B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4AB587-9745-432A-A21D-4C13305AEB06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A449AC-2361-4261-B549-B0039B59B0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4AB587-9745-432A-A21D-4C13305AEB06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A449AC-2361-4261-B549-B0039B59B0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B587-9745-432A-A21D-4C13305AEB06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9AC-2361-4261-B549-B0039B59B0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B587-9745-432A-A21D-4C13305AEB06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9AC-2361-4261-B549-B0039B59B0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AB587-9745-432A-A21D-4C13305AEB06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A449AC-2361-4261-B549-B0039B59B0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B587-9745-432A-A21D-4C13305AEB06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449AC-2361-4261-B549-B0039B59B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4AB587-9745-432A-A21D-4C13305AEB06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A449AC-2361-4261-B549-B0039B59B09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AB587-9745-432A-A21D-4C13305AEB06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A449AC-2361-4261-B549-B0039B59B09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4AB587-9745-432A-A21D-4C13305AEB06}" type="datetimeFigureOut">
              <a:rPr lang="en-US" smtClean="0"/>
              <a:t>11/23/2013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A449AC-2361-4261-B549-B0039B59B0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Ecology for Kids</a:t>
            </a: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 dirty="0" smtClean="0"/>
              <a:t>Lesson 15 Vocabulary</a:t>
            </a:r>
          </a:p>
          <a:p>
            <a:r>
              <a:rPr lang="en-US" sz="3000" dirty="0" smtClean="0"/>
              <a:t>Story By </a:t>
            </a:r>
            <a:r>
              <a:rPr lang="en-US" sz="3000" dirty="0" smtClean="0"/>
              <a:t>Federico Arana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banned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To forbid by making illegal.</a:t>
            </a: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r>
              <a:rPr lang="en-US" sz="2800" i="1" dirty="0" smtClean="0"/>
              <a:t>The use of cell phones is </a:t>
            </a:r>
            <a:r>
              <a:rPr lang="en-US" sz="2800" i="1" u="sng" dirty="0" smtClean="0"/>
              <a:t>banned</a:t>
            </a:r>
            <a:r>
              <a:rPr lang="en-US" sz="2800" i="1" dirty="0" smtClean="0"/>
              <a:t> in school.</a:t>
            </a:r>
            <a:endParaRPr lang="en-US" sz="2800" i="1" dirty="0"/>
          </a:p>
        </p:txBody>
      </p:sp>
      <p:pic>
        <p:nvPicPr>
          <p:cNvPr id="9218" name="Picture 2" descr="C:\Documents and Settings\Admin\Local Settings\Temporary Internet Files\Content.IE5\WLNBAVCB\MC90043483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571750"/>
            <a:ext cx="342900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radiation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600" dirty="0" smtClean="0"/>
              <a:t>Energy that travels through space </a:t>
            </a: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as </a:t>
            </a:r>
            <a:r>
              <a:rPr lang="en-US" sz="3600" dirty="0" smtClean="0"/>
              <a:t>rays or waves.</a:t>
            </a:r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r>
              <a:rPr lang="en-US" sz="2800" i="1" dirty="0" smtClean="0"/>
              <a:t>The </a:t>
            </a:r>
            <a:r>
              <a:rPr lang="en-US" sz="2800" i="1" u="sng" dirty="0" smtClean="0"/>
              <a:t>radiation</a:t>
            </a:r>
            <a:r>
              <a:rPr lang="en-US" sz="2800" i="1" dirty="0" smtClean="0"/>
              <a:t> from the sun can make ice cream melt on a hot summer day.</a:t>
            </a:r>
            <a:endParaRPr lang="en-US" sz="2800" i="1" dirty="0"/>
          </a:p>
        </p:txBody>
      </p:sp>
      <p:pic>
        <p:nvPicPr>
          <p:cNvPr id="10243" name="Picture 3" descr="C:\Documents and Settings\Admin\Local Settings\Temporary Internet Files\Content.IE5\0P8YGYOT\MC9004109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0895" y="2666999"/>
            <a:ext cx="3422210" cy="2514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 smtClean="0"/>
              <a:t>organisms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500" dirty="0" smtClean="0"/>
              <a:t>An </a:t>
            </a:r>
            <a:r>
              <a:rPr lang="en-US" sz="3500" dirty="0" smtClean="0"/>
              <a:t>individual form of life</a:t>
            </a:r>
            <a:r>
              <a:rPr lang="en-US" sz="3500" dirty="0" smtClean="0"/>
              <a:t>.</a:t>
            </a:r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r>
              <a:rPr lang="en-US" sz="2800" i="1" dirty="0" smtClean="0"/>
              <a:t>There are many </a:t>
            </a:r>
            <a:r>
              <a:rPr lang="en-US" sz="2800" i="1" u="sng" dirty="0" smtClean="0"/>
              <a:t>organisms </a:t>
            </a:r>
            <a:r>
              <a:rPr lang="en-US" sz="2800" i="1" dirty="0" smtClean="0"/>
              <a:t>that live in a pond.</a:t>
            </a:r>
            <a:endParaRPr lang="en-US" sz="2800" i="1" dirty="0"/>
          </a:p>
        </p:txBody>
      </p:sp>
      <p:pic>
        <p:nvPicPr>
          <p:cNvPr id="1026" name="Picture 2" descr="C:\Documents and Settings\Admin\Local Settings\Temporary Internet Files\Content.IE5\WLNBAVCB\MC9000227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09800"/>
            <a:ext cx="4038599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directly</a:t>
            </a:r>
            <a:endParaRPr lang="en-US" sz="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Straight.</a:t>
            </a:r>
            <a:endParaRPr lang="en-US" sz="36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r>
              <a:rPr lang="en-US" sz="2800" i="1" dirty="0" smtClean="0"/>
              <a:t>The sign showed how to </a:t>
            </a:r>
            <a:r>
              <a:rPr lang="en-US" sz="2800" i="1" u="sng" dirty="0" smtClean="0"/>
              <a:t>directly</a:t>
            </a:r>
            <a:r>
              <a:rPr lang="en-US" sz="2800" i="1" dirty="0" smtClean="0"/>
              <a:t> get to the park.</a:t>
            </a:r>
            <a:endParaRPr lang="en-US" sz="2800" i="1" dirty="0"/>
          </a:p>
        </p:txBody>
      </p:sp>
      <p:pic>
        <p:nvPicPr>
          <p:cNvPr id="2050" name="Picture 2" descr="C:\Documents and Settings\Admin\Local Settings\Temporary Internet Files\Content.IE5\0P8YGYOT\MC91021761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1" y="2527401"/>
            <a:ext cx="3200400" cy="2806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affect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600" dirty="0" smtClean="0"/>
              <a:t>To cause a change in </a:t>
            </a:r>
            <a:r>
              <a:rPr lang="en-US" sz="3600" dirty="0" smtClean="0"/>
              <a:t>something</a:t>
            </a:r>
          </a:p>
          <a:p>
            <a:pPr algn="ctr">
              <a:buNone/>
            </a:pPr>
            <a:r>
              <a:rPr lang="en-US" sz="3600" dirty="0" smtClean="0"/>
              <a:t> </a:t>
            </a:r>
            <a:r>
              <a:rPr lang="en-US" sz="3600" dirty="0" smtClean="0"/>
              <a:t>or someone</a:t>
            </a:r>
            <a:r>
              <a:rPr lang="en-US" sz="3600" dirty="0" smtClean="0"/>
              <a:t>.</a:t>
            </a: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r>
              <a:rPr lang="en-US" sz="2800" i="1" dirty="0" smtClean="0"/>
              <a:t>Lack of gravity will have the </a:t>
            </a:r>
            <a:r>
              <a:rPr lang="en-US" sz="2800" i="1" u="sng" dirty="0" smtClean="0"/>
              <a:t>affect </a:t>
            </a:r>
            <a:r>
              <a:rPr lang="en-US" sz="2800" i="1" dirty="0" smtClean="0"/>
              <a:t>of causing one to float in space.</a:t>
            </a:r>
            <a:endParaRPr lang="en-US" sz="2800" i="1" dirty="0"/>
          </a:p>
        </p:txBody>
      </p:sp>
      <p:pic>
        <p:nvPicPr>
          <p:cNvPr id="3074" name="Picture 2" descr="C:\Documents and Settings\Admin\Local Settings\Temporary Internet Files\Content.IE5\L3OXIQ0E\MC9000835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71292"/>
            <a:ext cx="4419600" cy="2457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traces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A very small </a:t>
            </a:r>
            <a:r>
              <a:rPr lang="en-US" sz="3600" dirty="0" smtClean="0"/>
              <a:t>amount.</a:t>
            </a: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r>
              <a:rPr lang="en-US" sz="2800" i="1" dirty="0" smtClean="0"/>
              <a:t>The man swept up </a:t>
            </a:r>
            <a:r>
              <a:rPr lang="en-US" sz="2800" i="1" u="sng" dirty="0" smtClean="0"/>
              <a:t>traces</a:t>
            </a:r>
            <a:r>
              <a:rPr lang="en-US" sz="2800" i="1" dirty="0" smtClean="0"/>
              <a:t> of dirt on the floor.</a:t>
            </a:r>
            <a:endParaRPr lang="en-US" sz="2800" i="1" dirty="0"/>
          </a:p>
        </p:txBody>
      </p:sp>
      <p:pic>
        <p:nvPicPr>
          <p:cNvPr id="4099" name="Picture 3" descr="C:\Documents and Settings\Admin\Local Settings\Temporary Internet Files\Content.IE5\Z0QAUWRN\MC9000595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1" y="2568549"/>
            <a:ext cx="3810000" cy="2308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vast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Very great in area; huge. </a:t>
            </a:r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r>
              <a:rPr lang="en-US" sz="2800" i="1" dirty="0" smtClean="0"/>
              <a:t>The desert was a vast, hot land.</a:t>
            </a:r>
            <a:endParaRPr lang="en-US" sz="2800" i="1" dirty="0"/>
          </a:p>
        </p:txBody>
      </p:sp>
      <p:pic>
        <p:nvPicPr>
          <p:cNvPr id="5122" name="Picture 2" descr="C:\Documents and Settings\Admin\Local Settings\Temporary Internet Files\Content.IE5\L3OXIQ0E\MC9003835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519628"/>
            <a:ext cx="5257800" cy="2966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habitats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600" dirty="0" smtClean="0"/>
              <a:t>The place where a plant or an animal naturally lives.</a:t>
            </a:r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r>
              <a:rPr lang="en-US" sz="2800" i="1" dirty="0" smtClean="0"/>
              <a:t>A rainforest is an example of the many </a:t>
            </a:r>
            <a:r>
              <a:rPr lang="en-US" sz="2800" i="1" u="sng" dirty="0" smtClean="0"/>
              <a:t>habitats</a:t>
            </a:r>
            <a:r>
              <a:rPr lang="en-US" sz="2800" i="1" dirty="0" smtClean="0"/>
              <a:t> </a:t>
            </a:r>
          </a:p>
          <a:p>
            <a:pPr algn="ctr">
              <a:buNone/>
            </a:pPr>
            <a:r>
              <a:rPr lang="en-US" sz="2800" i="1" dirty="0" smtClean="0"/>
              <a:t>on Earth.</a:t>
            </a:r>
            <a:endParaRPr lang="en-US" sz="2800" i="1" dirty="0"/>
          </a:p>
        </p:txBody>
      </p:sp>
      <p:pic>
        <p:nvPicPr>
          <p:cNvPr id="6146" name="Picture 2" descr="C:\Documents and Settings\Admin\Local Settings\Temporary Internet Files\Content.IE5\L3OXIQ0E\MC9001571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48000"/>
            <a:ext cx="4648200" cy="1981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variety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dirty="0" smtClean="0"/>
              <a:t>A number of different things within the same group or category.</a:t>
            </a:r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r>
              <a:rPr lang="en-US" sz="2800" i="1" dirty="0" smtClean="0"/>
              <a:t>A grocery store has a </a:t>
            </a:r>
            <a:r>
              <a:rPr lang="en-US" sz="2800" i="1" u="sng" dirty="0" smtClean="0"/>
              <a:t>variety</a:t>
            </a:r>
            <a:r>
              <a:rPr lang="en-US" sz="2800" i="1" dirty="0" smtClean="0"/>
              <a:t> of food.</a:t>
            </a:r>
            <a:endParaRPr lang="en-US" sz="2800" i="1" dirty="0"/>
          </a:p>
        </p:txBody>
      </p:sp>
      <p:pic>
        <p:nvPicPr>
          <p:cNvPr id="7170" name="Picture 2" descr="C:\Documents and Settings\Admin\Local Settings\Temporary Internet Files\Content.IE5\0P8YGYOT\MC9000448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697022"/>
            <a:ext cx="4572000" cy="2484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species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000" dirty="0" smtClean="0"/>
              <a:t>A group of animals or plants that are similar and are able to mate and have offspring</a:t>
            </a:r>
            <a:r>
              <a:rPr lang="en-US" sz="3000" dirty="0" smtClean="0"/>
              <a:t>.</a:t>
            </a:r>
          </a:p>
          <a:p>
            <a:pPr algn="ctr">
              <a:buNone/>
            </a:pPr>
            <a:endParaRPr lang="en-US" sz="3000" dirty="0" smtClean="0"/>
          </a:p>
          <a:p>
            <a:pPr algn="ctr">
              <a:buNone/>
            </a:pPr>
            <a:endParaRPr lang="en-US" sz="3000" dirty="0" smtClean="0"/>
          </a:p>
          <a:p>
            <a:pPr algn="ctr">
              <a:buNone/>
            </a:pPr>
            <a:endParaRPr lang="en-US" sz="3000" dirty="0" smtClean="0"/>
          </a:p>
          <a:p>
            <a:pPr algn="ctr">
              <a:buNone/>
            </a:pPr>
            <a:endParaRPr lang="en-US" sz="3000" dirty="0" smtClean="0"/>
          </a:p>
          <a:p>
            <a:pPr algn="ctr">
              <a:buNone/>
            </a:pPr>
            <a:endParaRPr lang="en-US" sz="3000" dirty="0" smtClean="0"/>
          </a:p>
          <a:p>
            <a:pPr algn="ctr">
              <a:buNone/>
            </a:pPr>
            <a:endParaRPr lang="en-US" sz="3000" dirty="0" smtClean="0"/>
          </a:p>
          <a:p>
            <a:pPr algn="ctr">
              <a:buNone/>
            </a:pPr>
            <a:r>
              <a:rPr lang="en-US" sz="3200" i="1" dirty="0" smtClean="0"/>
              <a:t>There are many </a:t>
            </a:r>
            <a:r>
              <a:rPr lang="en-US" sz="3200" i="1" u="sng" dirty="0" smtClean="0"/>
              <a:t>species</a:t>
            </a:r>
            <a:r>
              <a:rPr lang="en-US" sz="3200" i="1" dirty="0" smtClean="0"/>
              <a:t> of dogs.</a:t>
            </a:r>
            <a:endParaRPr lang="en-US" sz="3200" i="1" dirty="0" smtClean="0"/>
          </a:p>
          <a:p>
            <a:pPr algn="ctr">
              <a:buNone/>
            </a:pPr>
            <a:endParaRPr lang="en-US" sz="30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3500" dirty="0" smtClean="0"/>
          </a:p>
          <a:p>
            <a:pPr algn="ctr">
              <a:buNone/>
            </a:pPr>
            <a:endParaRPr lang="en-US" sz="2800" i="1" dirty="0" smtClean="0"/>
          </a:p>
          <a:p>
            <a:pPr algn="ctr">
              <a:buNone/>
            </a:pPr>
            <a:endParaRPr lang="en-US" sz="2800" i="1" dirty="0"/>
          </a:p>
        </p:txBody>
      </p:sp>
      <p:pic>
        <p:nvPicPr>
          <p:cNvPr id="8194" name="Picture 2" descr="C:\Documents and Settings\Admin\Local Settings\Temporary Internet Files\Content.IE5\WLNBAVCB\MC90005723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922879"/>
            <a:ext cx="5638799" cy="2258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217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Ecology for Kids</vt:lpstr>
      <vt:lpstr>organisms</vt:lpstr>
      <vt:lpstr>directly</vt:lpstr>
      <vt:lpstr>affect</vt:lpstr>
      <vt:lpstr>traces</vt:lpstr>
      <vt:lpstr>vast</vt:lpstr>
      <vt:lpstr>habitats</vt:lpstr>
      <vt:lpstr>variety</vt:lpstr>
      <vt:lpstr>species</vt:lpstr>
      <vt:lpstr>banned</vt:lpstr>
      <vt:lpstr>radiation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Ecology for Kids</dc:title>
  <dc:creator>Admin</dc:creator>
  <cp:lastModifiedBy>Admin</cp:lastModifiedBy>
  <cp:revision>3</cp:revision>
  <dcterms:created xsi:type="dcterms:W3CDTF">2013-11-23T19:35:04Z</dcterms:created>
  <dcterms:modified xsi:type="dcterms:W3CDTF">2013-11-23T20:04:04Z</dcterms:modified>
</cp:coreProperties>
</file>