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6" r:id="rId5"/>
    <p:sldId id="265" r:id="rId6"/>
    <p:sldId id="264" r:id="rId7"/>
    <p:sldId id="263" r:id="rId8"/>
    <p:sldId id="262" r:id="rId9"/>
    <p:sldId id="261" r:id="rId10"/>
    <p:sldId id="260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D17A8E5-264E-4581-9909-E1D557EB406D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68954B-38E4-42F0-9CD4-5C2662C4BD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A8E5-264E-4581-9909-E1D557EB406D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954B-38E4-42F0-9CD4-5C2662C4B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D17A8E5-264E-4581-9909-E1D557EB406D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068954B-38E4-42F0-9CD4-5C2662C4BD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A8E5-264E-4581-9909-E1D557EB406D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68954B-38E4-42F0-9CD4-5C2662C4BD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A8E5-264E-4581-9909-E1D557EB406D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068954B-38E4-42F0-9CD4-5C2662C4BD8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D17A8E5-264E-4581-9909-E1D557EB406D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068954B-38E4-42F0-9CD4-5C2662C4BD8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D17A8E5-264E-4581-9909-E1D557EB406D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068954B-38E4-42F0-9CD4-5C2662C4BD8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A8E5-264E-4581-9909-E1D557EB406D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68954B-38E4-42F0-9CD4-5C2662C4B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A8E5-264E-4581-9909-E1D557EB406D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68954B-38E4-42F0-9CD4-5C2662C4B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A8E5-264E-4581-9909-E1D557EB406D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68954B-38E4-42F0-9CD4-5C2662C4BD8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D17A8E5-264E-4581-9909-E1D557EB406D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068954B-38E4-42F0-9CD4-5C2662C4BD8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17A8E5-264E-4581-9909-E1D557EB406D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068954B-38E4-42F0-9CD4-5C2662C4BD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819400"/>
            <a:ext cx="6477000" cy="3048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Harvesting Hope: The Story of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Cesar Chavez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Story By Kathleen Krull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19 Vocabulary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brilliant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bright and shining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56388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new light bulbs produce a </a:t>
            </a:r>
            <a:r>
              <a:rPr lang="en-US" sz="2800" u="sng" dirty="0" smtClean="0"/>
              <a:t>brilliant</a:t>
            </a:r>
            <a:r>
              <a:rPr lang="en-US" sz="2800" dirty="0" smtClean="0"/>
              <a:t> light.</a:t>
            </a:r>
            <a:endParaRPr lang="en-US" sz="2800" dirty="0"/>
          </a:p>
        </p:txBody>
      </p:sp>
      <p:pic>
        <p:nvPicPr>
          <p:cNvPr id="9218" name="Picture 2" descr="C:\Documents and Settings\Admin\Local Settings\Temporary Internet Files\Content.IE5\WSXCBBMW\MC90044183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362200"/>
            <a:ext cx="3505199" cy="2808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horizon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where the earth meets the sky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56388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road seemed to go beyond the </a:t>
            </a:r>
            <a:r>
              <a:rPr lang="en-US" sz="2800" u="sng" dirty="0" smtClean="0"/>
              <a:t>horizon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10242" name="Picture 2" descr="C:\Documents and Settings\Admin\Local Settings\Temporary Internet Files\Content.IE5\R0OST3R7\MC9000835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523286"/>
            <a:ext cx="4495800" cy="3039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</a:t>
            </a:r>
            <a:r>
              <a:rPr lang="en-US" dirty="0" smtClean="0"/>
              <a:t>rought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 time with little or no rain</a:t>
            </a:r>
            <a:endParaRPr lang="en-US" dirty="0"/>
          </a:p>
        </p:txBody>
      </p:sp>
      <p:pic>
        <p:nvPicPr>
          <p:cNvPr id="1026" name="Picture 2" descr="C:\Documents and Settings\Admin\Local Settings\Temporary Internet Files\Content.IE5\WSXCBBMW\MC90010497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209800"/>
            <a:ext cx="4800600" cy="3429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95400" y="56388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long </a:t>
            </a:r>
            <a:r>
              <a:rPr lang="en-US" sz="2800" u="sng" dirty="0" smtClean="0"/>
              <a:t>drought</a:t>
            </a:r>
            <a:r>
              <a:rPr lang="en-US" sz="2800" dirty="0" smtClean="0"/>
              <a:t> made the land dry and barren.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dedicate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set aside for a special purpose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6388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students </a:t>
            </a:r>
            <a:r>
              <a:rPr lang="en-US" sz="2800" u="sng" dirty="0" smtClean="0"/>
              <a:t>dedicate</a:t>
            </a:r>
            <a:r>
              <a:rPr lang="en-US" sz="2800" dirty="0" smtClean="0"/>
              <a:t> time to study for their classes.</a:t>
            </a:r>
            <a:endParaRPr lang="en-US" sz="2800" dirty="0"/>
          </a:p>
        </p:txBody>
      </p:sp>
      <p:pic>
        <p:nvPicPr>
          <p:cNvPr id="2051" name="Picture 3" descr="C:\Documents and Settings\Admin\Local Settings\Temporary Internet Files\Content.IE5\1GU3MAYO\MC90029547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358427"/>
            <a:ext cx="4495800" cy="28231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defeat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56388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runner was able to </a:t>
            </a:r>
            <a:r>
              <a:rPr lang="en-US" sz="2800" u="sng" dirty="0" smtClean="0"/>
              <a:t>overcome</a:t>
            </a:r>
            <a:r>
              <a:rPr lang="en-US" sz="2800" dirty="0" smtClean="0"/>
              <a:t> the pain and complete the Marathon.</a:t>
            </a:r>
            <a:endParaRPr lang="en-US" sz="2800" dirty="0"/>
          </a:p>
        </p:txBody>
      </p:sp>
      <p:pic>
        <p:nvPicPr>
          <p:cNvPr id="3075" name="Picture 3" descr="C:\Documents and Settings\Admin\Local Settings\Temporary Internet Files\Content.IE5\R0OST3R7\MC9003654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514142"/>
            <a:ext cx="4114799" cy="2591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capitol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 building where government meets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56388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Every Fourth of July, there are fireworks over our </a:t>
            </a:r>
            <a:r>
              <a:rPr lang="en-US" sz="2800" u="sng" dirty="0" smtClean="0"/>
              <a:t>capitol</a:t>
            </a:r>
            <a:r>
              <a:rPr lang="en-US" sz="2800" dirty="0" smtClean="0"/>
              <a:t> in Washington D.C.</a:t>
            </a:r>
            <a:endParaRPr lang="en-US" sz="2800" dirty="0"/>
          </a:p>
        </p:txBody>
      </p:sp>
      <p:pic>
        <p:nvPicPr>
          <p:cNvPr id="4099" name="Picture 3" descr="C:\Documents and Settings\Admin\Local Settings\Temporary Internet Files\Content.IE5\1GU3MAYO\MC9000146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0693" y="2629357"/>
            <a:ext cx="1702613" cy="1599286"/>
          </a:xfrm>
          <a:prstGeom prst="rect">
            <a:avLst/>
          </a:prstGeom>
          <a:noFill/>
        </p:spPr>
      </p:pic>
      <p:pic>
        <p:nvPicPr>
          <p:cNvPr id="4101" name="Picture 5" descr="C:\Documents and Settings\Admin\Local Settings\Temporary Internet Files\Content.IE5\WSXCBBMW\MC90044464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4496" y="2209800"/>
            <a:ext cx="4255008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 club or organization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56388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Girl Scouts is an </a:t>
            </a:r>
            <a:r>
              <a:rPr lang="en-US" sz="2800" u="sng" dirty="0" smtClean="0"/>
              <a:t>association</a:t>
            </a:r>
            <a:r>
              <a:rPr lang="en-US" sz="2800" dirty="0" smtClean="0"/>
              <a:t> that teaches leadership and encourages friendship.</a:t>
            </a:r>
            <a:endParaRPr lang="en-US" sz="2800" dirty="0"/>
          </a:p>
        </p:txBody>
      </p:sp>
      <p:pic>
        <p:nvPicPr>
          <p:cNvPr id="5122" name="Picture 2" descr="C:\Documents and Settings\Admin\Local Settings\Temporary Internet Files\Content.IE5\1GU3MAYO\MC9000889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521000"/>
            <a:ext cx="2743200" cy="2431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use of physical force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6388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You should never use </a:t>
            </a:r>
            <a:r>
              <a:rPr lang="en-US" sz="2800" u="sng" dirty="0" smtClean="0"/>
              <a:t>violence</a:t>
            </a:r>
            <a:r>
              <a:rPr lang="en-US" sz="2800" dirty="0" smtClean="0"/>
              <a:t> to solve problems.</a:t>
            </a:r>
            <a:endParaRPr lang="en-US" sz="2800" dirty="0"/>
          </a:p>
        </p:txBody>
      </p:sp>
      <p:pic>
        <p:nvPicPr>
          <p:cNvPr id="6147" name="Picture 3" descr="C:\Documents and Settings\Admin\Local Settings\Temporary Internet Files\Content.IE5\X3GZA3UG\MC9002324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1" y="2642857"/>
            <a:ext cx="4191000" cy="24625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disagreements or fights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56388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referee tries to prevent </a:t>
            </a:r>
            <a:r>
              <a:rPr lang="en-US" sz="2800" u="sng" dirty="0" smtClean="0"/>
              <a:t>conflicts</a:t>
            </a:r>
            <a:r>
              <a:rPr lang="en-US" sz="2800" dirty="0" smtClean="0"/>
              <a:t> from happening between people.</a:t>
            </a:r>
            <a:endParaRPr lang="en-US" sz="2800" dirty="0"/>
          </a:p>
        </p:txBody>
      </p:sp>
      <p:pic>
        <p:nvPicPr>
          <p:cNvPr id="7171" name="Picture 3" descr="C:\Documents and Settings\Admin\Local Settings\Temporary Internet Files\Content.IE5\X3GZA3UG\MC9000569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661818"/>
            <a:ext cx="4648200" cy="27483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publicity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information given to the public to get attention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56388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You can get </a:t>
            </a:r>
            <a:r>
              <a:rPr lang="en-US" sz="2800" u="sng" dirty="0" smtClean="0"/>
              <a:t>publicity</a:t>
            </a:r>
            <a:r>
              <a:rPr lang="en-US" sz="2800" dirty="0" smtClean="0"/>
              <a:t> for your garage sale by placing an ad in the newspaper.</a:t>
            </a:r>
            <a:endParaRPr lang="en-US" sz="2800" dirty="0"/>
          </a:p>
        </p:txBody>
      </p:sp>
      <p:pic>
        <p:nvPicPr>
          <p:cNvPr id="8194" name="Picture 2" descr="C:\Documents and Settings\Admin\Local Settings\Temporary Internet Files\Content.IE5\X3GZA3UG\MC9002859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515056"/>
            <a:ext cx="3962399" cy="27427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</TotalTime>
  <Words>181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Harvesting Hope: The Story of  Cesar Chavez Story By Kathleen Krull</vt:lpstr>
      <vt:lpstr>drought</vt:lpstr>
      <vt:lpstr>dedicate</vt:lpstr>
      <vt:lpstr>overcome</vt:lpstr>
      <vt:lpstr>capitol</vt:lpstr>
      <vt:lpstr>association</vt:lpstr>
      <vt:lpstr>violence</vt:lpstr>
      <vt:lpstr>conflicts</vt:lpstr>
      <vt:lpstr>publicity</vt:lpstr>
      <vt:lpstr>brilliant</vt:lpstr>
      <vt:lpstr>horizon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Harvesting Hope: The Story of  Cesar Chavez Story By Kathleen Krull</dc:title>
  <dc:creator>Admin</dc:creator>
  <cp:lastModifiedBy>Admin</cp:lastModifiedBy>
  <cp:revision>4</cp:revision>
  <dcterms:created xsi:type="dcterms:W3CDTF">2014-01-18T19:27:01Z</dcterms:created>
  <dcterms:modified xsi:type="dcterms:W3CDTF">2014-01-18T19:58:07Z</dcterms:modified>
</cp:coreProperties>
</file>