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7F9229-0C63-4793-8E55-0378F6E9841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1E7F13-9CFA-4303-91C2-F8E5E47AEF6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838200"/>
            <a:ext cx="8229600" cy="3048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 Could Do That</a:t>
            </a:r>
            <a:r>
              <a:rPr lang="en-US" sz="6600" dirty="0" smtClean="0"/>
              <a:t>!</a:t>
            </a:r>
            <a:br>
              <a:rPr lang="en-US" sz="66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Story By </a:t>
            </a:r>
            <a:r>
              <a:rPr lang="en-US" sz="3200" dirty="0" smtClean="0"/>
              <a:t>Linda Arms White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6560234" cy="1447800"/>
          </a:xfrm>
        </p:spPr>
        <p:txBody>
          <a:bodyPr/>
          <a:lstStyle/>
          <a:p>
            <a:r>
              <a:rPr lang="en-US" dirty="0" smtClean="0"/>
              <a:t>Lesson 22 Vocabulary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candidates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800" dirty="0" smtClean="0"/>
              <a:t>people who may be chosen for something.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candidates</a:t>
            </a:r>
            <a:r>
              <a:rPr lang="en-US" sz="2800" dirty="0" smtClean="0"/>
              <a:t> for Mayor had a debate.</a:t>
            </a:r>
            <a:endParaRPr lang="en-US" sz="2800" dirty="0"/>
          </a:p>
        </p:txBody>
      </p:sp>
      <p:pic>
        <p:nvPicPr>
          <p:cNvPr id="9218" name="Picture 2" descr="C:\Documents and Settings\Admin\Local Settings\Temporary Internet Files\Content.IE5\X3GZA3UG\MC9003013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41910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polls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places where people vote.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lines were long at the </a:t>
            </a:r>
            <a:r>
              <a:rPr lang="en-US" sz="2800" u="sng" dirty="0" smtClean="0"/>
              <a:t>polls</a:t>
            </a:r>
            <a:r>
              <a:rPr lang="en-US" sz="2800" dirty="0" smtClean="0"/>
              <a:t> on Election Day.</a:t>
            </a:r>
            <a:endParaRPr lang="en-US" sz="2800" dirty="0"/>
          </a:p>
        </p:txBody>
      </p:sp>
      <p:pic>
        <p:nvPicPr>
          <p:cNvPr id="10242" name="Picture 2" descr="C:\Documents and Settings\Admin\Local Settings\Temporary Internet Files\Content.IE5\X3GZA3UG\MC9003013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60242"/>
            <a:ext cx="5105400" cy="2092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Intelligent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smart</a:t>
            </a:r>
          </a:p>
          <a:p>
            <a:endParaRPr lang="en-US" dirty="0"/>
          </a:p>
        </p:txBody>
      </p:sp>
      <p:pic>
        <p:nvPicPr>
          <p:cNvPr id="1026" name="Picture 2" descr="C:\Documents and Settings\Admin\Local Settings\Temporary Internet Files\Content.IE5\WSXCBBMW\MC9003790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0"/>
            <a:ext cx="3505199" cy="24827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Isaac Newton was an </a:t>
            </a:r>
            <a:r>
              <a:rPr lang="en-US" sz="2800" u="sng" dirty="0" smtClean="0"/>
              <a:t>intelligent</a:t>
            </a:r>
            <a:r>
              <a:rPr lang="en-US" sz="2800" dirty="0" smtClean="0"/>
              <a:t> man who studied the properties of motion.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denied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not allowed to </a:t>
            </a:r>
            <a:r>
              <a:rPr lang="en-US" sz="4800" dirty="0" smtClean="0"/>
              <a:t>have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His access to the computer site was </a:t>
            </a:r>
            <a:r>
              <a:rPr lang="en-US" sz="2800" u="sng" dirty="0" smtClean="0"/>
              <a:t>denied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C:\Documents and Settings\Admin\Local Settings\Temporary Internet Files\Content.IE5\WSXCBBMW\MC9001963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44774"/>
            <a:ext cx="3809999" cy="240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approve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agree </a:t>
            </a:r>
            <a:r>
              <a:rPr lang="en-US" sz="4800" dirty="0" smtClean="0"/>
              <a:t>with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953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workers </a:t>
            </a:r>
            <a:r>
              <a:rPr lang="en-US" sz="3600" u="sng" dirty="0" smtClean="0"/>
              <a:t>approve</a:t>
            </a:r>
            <a:r>
              <a:rPr lang="en-US" sz="3600" dirty="0" smtClean="0"/>
              <a:t> with the candidate’s ideas for change in the work place.</a:t>
            </a:r>
            <a:endParaRPr lang="en-US" sz="3600" dirty="0"/>
          </a:p>
        </p:txBody>
      </p:sp>
      <p:pic>
        <p:nvPicPr>
          <p:cNvPr id="3075" name="Picture 3" descr="C:\Documents and Settings\Admin\Local Settings\Temporary Internet Files\Content.IE5\R0OST3R7\MC9003013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2209800"/>
            <a:ext cx="5334000" cy="289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informed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knowing about the </a:t>
            </a:r>
            <a:r>
              <a:rPr lang="en-US" sz="4800" dirty="0" smtClean="0"/>
              <a:t>world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Copernicus is a man who informed many about Earth’s place in the Universe. </a:t>
            </a:r>
            <a:endParaRPr lang="en-US" sz="3000" dirty="0"/>
          </a:p>
        </p:txBody>
      </p:sp>
      <p:pic>
        <p:nvPicPr>
          <p:cNvPr id="4101" name="Picture 5" descr="C:\Documents and Settings\Admin\Local Settings\Temporary Internet Files\Content.IE5\WSXCBBMW\MC9102172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99512"/>
            <a:ext cx="3962399" cy="2605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politics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art of </a:t>
            </a:r>
            <a:r>
              <a:rPr lang="en-US" sz="4800" dirty="0" smtClean="0"/>
              <a:t>government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Politics</a:t>
            </a:r>
            <a:r>
              <a:rPr lang="en-US" sz="2800" dirty="0" smtClean="0"/>
              <a:t> must be balanced for everyone’s voice to be heard.</a:t>
            </a:r>
            <a:endParaRPr lang="en-US" sz="2800" dirty="0"/>
          </a:p>
        </p:txBody>
      </p:sp>
      <p:pic>
        <p:nvPicPr>
          <p:cNvPr id="5122" name="Picture 2" descr="C:\Documents and Settings\Admin\Local Settings\Temporary Internet Files\Content.IE5\1GU3MAYO\MC9001743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4800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disorderly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loud or </a:t>
            </a:r>
            <a:r>
              <a:rPr lang="en-US" sz="4800" dirty="0" smtClean="0"/>
              <a:t>rude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police were called when the protest became </a:t>
            </a:r>
            <a:r>
              <a:rPr lang="en-US" sz="2800" u="sng" dirty="0" smtClean="0"/>
              <a:t>disorderly.</a:t>
            </a:r>
            <a:endParaRPr lang="en-US" sz="2800" u="sng" dirty="0"/>
          </a:p>
        </p:txBody>
      </p:sp>
      <p:pic>
        <p:nvPicPr>
          <p:cNvPr id="6146" name="Picture 2" descr="C:\Documents and Settings\Admin\Local Settings\Temporary Internet Files\Content.IE5\WSXCBBMW\MC9000975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40202"/>
            <a:ext cx="4495799" cy="2336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legislature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people who make </a:t>
            </a:r>
            <a:r>
              <a:rPr lang="en-US" sz="4800" dirty="0" smtClean="0"/>
              <a:t>laws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legislature</a:t>
            </a:r>
            <a:r>
              <a:rPr lang="en-US" sz="2800" dirty="0" smtClean="0"/>
              <a:t> is part of the branches of government.</a:t>
            </a:r>
            <a:endParaRPr lang="en-US" sz="2800" dirty="0"/>
          </a:p>
        </p:txBody>
      </p:sp>
      <p:pic>
        <p:nvPicPr>
          <p:cNvPr id="7171" name="Picture 3" descr="C:\Documents and Settings\Admin\Local Settings\Temporary Internet Files\Content.IE5\1GU3MAYO\MC900174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57576"/>
            <a:ext cx="4571999" cy="2395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amendment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a change made to a </a:t>
            </a:r>
            <a:r>
              <a:rPr lang="en-US" sz="4800" dirty="0" smtClean="0"/>
              <a:t>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816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u="sng" dirty="0" smtClean="0"/>
              <a:t>Amendment </a:t>
            </a:r>
            <a:r>
              <a:rPr lang="en-US" sz="2800" dirty="0" smtClean="0"/>
              <a:t>to the Constitution gave women the right to vote.</a:t>
            </a:r>
            <a:endParaRPr lang="en-US" sz="2800" dirty="0"/>
          </a:p>
        </p:txBody>
      </p:sp>
      <p:pic>
        <p:nvPicPr>
          <p:cNvPr id="8194" name="Picture 2" descr="C:\Documents and Settings\Admin\Local Settings\Temporary Internet Files\Content.IE5\R0OST3R7\MC9001495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2365218"/>
            <a:ext cx="4648200" cy="2663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171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I Could Do That!  Story By Linda Arms White </vt:lpstr>
      <vt:lpstr>Intelligent</vt:lpstr>
      <vt:lpstr>denied</vt:lpstr>
      <vt:lpstr>approve</vt:lpstr>
      <vt:lpstr>informed</vt:lpstr>
      <vt:lpstr>politics</vt:lpstr>
      <vt:lpstr>disorderly</vt:lpstr>
      <vt:lpstr>legislature</vt:lpstr>
      <vt:lpstr>amendment</vt:lpstr>
      <vt:lpstr>candidates</vt:lpstr>
      <vt:lpstr>polls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Could Do That!  Story By Linda Arms White </dc:title>
  <dc:creator>Admin</dc:creator>
  <cp:lastModifiedBy>Admin</cp:lastModifiedBy>
  <cp:revision>9</cp:revision>
  <dcterms:created xsi:type="dcterms:W3CDTF">2014-01-18T23:35:39Z</dcterms:created>
  <dcterms:modified xsi:type="dcterms:W3CDTF">2014-01-19T00:55:58Z</dcterms:modified>
</cp:coreProperties>
</file>