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09" autoAdjust="0"/>
  </p:normalViewPr>
  <p:slideViewPr>
    <p:cSldViewPr>
      <p:cViewPr varScale="1">
        <p:scale>
          <a:sx n="68" d="100"/>
          <a:sy n="68" d="100"/>
        </p:scale>
        <p:origin x="-1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14A56C-9335-4CE5-9526-C19AED6C8E4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097EF3-FB6C-4B36-A468-8F567233F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 4:</a:t>
            </a:r>
            <a:br>
              <a:rPr lang="en-US" dirty="0" smtClean="0"/>
            </a:br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Story: The Power of W.O.W.!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000" cap="none" dirty="0" smtClean="0">
                <a:latin typeface="Arial Black" pitchFamily="34" charset="0"/>
              </a:rPr>
              <a:t>speculated</a:t>
            </a:r>
            <a:endParaRPr lang="en-US" sz="50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2667000"/>
            <a:ext cx="42672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 think deeply.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She </a:t>
            </a:r>
            <a:r>
              <a:rPr lang="en-US" sz="2000" i="1" u="sng" dirty="0" smtClean="0">
                <a:solidFill>
                  <a:schemeClr val="bg1"/>
                </a:solidFill>
              </a:rPr>
              <a:t>speculated </a:t>
            </a:r>
            <a:r>
              <a:rPr lang="en-US" sz="2000" i="1" dirty="0" smtClean="0">
                <a:solidFill>
                  <a:schemeClr val="bg1"/>
                </a:solidFill>
              </a:rPr>
              <a:t>over which</a:t>
            </a: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job she needed to do next.</a:t>
            </a:r>
          </a:p>
        </p:txBody>
      </p:sp>
      <p:pic>
        <p:nvPicPr>
          <p:cNvPr id="10242" name="Picture 2" descr="C:\Documents and Settings\Admin\Local Settings\Temporary Internet Files\Content.IE5\L3OXIQ0E\MC9000822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000" cap="none" dirty="0" smtClean="0">
                <a:latin typeface="Arial Black" pitchFamily="34" charset="0"/>
              </a:rPr>
              <a:t>prior</a:t>
            </a:r>
            <a:endParaRPr lang="en-US" sz="50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2667000"/>
            <a:ext cx="42672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Earlier.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The student studied </a:t>
            </a:r>
            <a:r>
              <a:rPr lang="en-US" sz="2000" i="1" u="sng" dirty="0" smtClean="0">
                <a:solidFill>
                  <a:schemeClr val="bg1"/>
                </a:solidFill>
              </a:rPr>
              <a:t>prior 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to taking the social studies test.</a:t>
            </a:r>
          </a:p>
        </p:txBody>
      </p:sp>
      <p:pic>
        <p:nvPicPr>
          <p:cNvPr id="11266" name="Picture 2" descr="C:\Documents and Settings\Admin\Local Settings\Temporary Internet Files\Content.IE5\0P8YGYOT\MC9003891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3810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219200"/>
            <a:ext cx="3429000" cy="1600200"/>
          </a:xfrm>
        </p:spPr>
        <p:txBody>
          <a:bodyPr>
            <a:normAutofit/>
          </a:bodyPr>
          <a:lstStyle/>
          <a:p>
            <a:pPr algn="ctr"/>
            <a:r>
              <a:rPr lang="en-US" sz="6600" cap="none" dirty="0" smtClean="0"/>
              <a:t>assist</a:t>
            </a:r>
            <a:endParaRPr lang="en-US" sz="66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648200" y="3283634"/>
            <a:ext cx="4169898" cy="288856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To give help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bg1"/>
                </a:solidFill>
              </a:rPr>
              <a:t>The boy appreciated the </a:t>
            </a:r>
            <a:r>
              <a:rPr lang="en-US" sz="2800" i="1" u="sng" dirty="0" smtClean="0">
                <a:solidFill>
                  <a:schemeClr val="bg1"/>
                </a:solidFill>
              </a:rPr>
              <a:t>assist</a:t>
            </a:r>
            <a:r>
              <a:rPr lang="en-US" sz="2800" i="1" dirty="0" smtClean="0">
                <a:solidFill>
                  <a:schemeClr val="bg1"/>
                </a:solidFill>
              </a:rPr>
              <a:t> his friend gave while he was doing his sit </a:t>
            </a:r>
            <a:r>
              <a:rPr lang="en-US" sz="2800" i="1" dirty="0" smtClean="0">
                <a:solidFill>
                  <a:schemeClr val="bg1"/>
                </a:solidFill>
              </a:rPr>
              <a:t>ups.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Admin\Local Settings\Temporary Internet Files\Content.IE5\WLNBAVCB\MC9000603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47718">
            <a:off x="771589" y="1152625"/>
            <a:ext cx="3964006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burglaries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29200" y="2667000"/>
            <a:ext cx="44196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Crimes where someone breaks into a building with the intention of stealing.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400" i="1" dirty="0" smtClean="0">
                <a:solidFill>
                  <a:schemeClr val="bg1"/>
                </a:solidFill>
              </a:rPr>
              <a:t>Unlocked windows give easy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a</a:t>
            </a:r>
            <a:r>
              <a:rPr lang="en-US" sz="2400" i="1" dirty="0" smtClean="0">
                <a:solidFill>
                  <a:schemeClr val="bg1"/>
                </a:solidFill>
              </a:rPr>
              <a:t>ccess for many </a:t>
            </a:r>
            <a:r>
              <a:rPr lang="en-US" sz="2400" i="1" u="sng" dirty="0" smtClean="0">
                <a:solidFill>
                  <a:schemeClr val="bg1"/>
                </a:solidFill>
              </a:rPr>
              <a:t>burglaries</a:t>
            </a:r>
            <a:r>
              <a:rPr lang="en-US" sz="2000" i="1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75" name="Picture 3" descr="C:\Documents and Settings\Admin\Local Settings\Temporary Internet Files\Content.IE5\0P8YGYOT\MC9002874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3886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innocent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76800" y="2667000"/>
            <a:ext cx="41148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 Not guilty of a crime.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You are not </a:t>
            </a:r>
            <a:r>
              <a:rPr lang="en-US" sz="2000" i="1" u="sng" dirty="0" smtClean="0">
                <a:solidFill>
                  <a:schemeClr val="bg1"/>
                </a:solidFill>
              </a:rPr>
              <a:t>innocent </a:t>
            </a:r>
            <a:r>
              <a:rPr lang="en-US" sz="2000" i="1" dirty="0" smtClean="0">
                <a:solidFill>
                  <a:schemeClr val="bg1"/>
                </a:solidFill>
              </a:rPr>
              <a:t>if you are caught red handed taking something that does not belong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 to you. </a:t>
            </a:r>
          </a:p>
        </p:txBody>
      </p:sp>
      <p:pic>
        <p:nvPicPr>
          <p:cNvPr id="4099" name="Picture 3" descr="C:\Documents and Settings\Admin\Local Settings\Temporary Internet Files\Content.IE5\L3OXIQ0E\MC9003792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3581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scheme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76800" y="2667000"/>
            <a:ext cx="45720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A plan or plot for doing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something.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They met to come up with a </a:t>
            </a:r>
            <a:r>
              <a:rPr lang="en-US" sz="2000" i="1" u="sng" dirty="0" smtClean="0">
                <a:solidFill>
                  <a:schemeClr val="bg1"/>
                </a:solidFill>
              </a:rPr>
              <a:t>scheme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for how to sell the briefcases.</a:t>
            </a:r>
          </a:p>
        </p:txBody>
      </p:sp>
      <p:pic>
        <p:nvPicPr>
          <p:cNvPr id="5123" name="Picture 3" descr="C:\Documents and Settings\Admin\Local Settings\Temporary Internet Files\Content.IE5\L3OXIQ0E\MC900055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4038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regretfully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2667000"/>
            <a:ext cx="42672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Full of regret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The puppy </a:t>
            </a:r>
            <a:r>
              <a:rPr lang="en-US" sz="2000" i="1" u="sng" dirty="0" smtClean="0">
                <a:solidFill>
                  <a:schemeClr val="bg1"/>
                </a:solidFill>
              </a:rPr>
              <a:t>regretfully</a:t>
            </a:r>
            <a:r>
              <a:rPr lang="en-US" sz="2000" i="1" dirty="0" smtClean="0">
                <a:solidFill>
                  <a:schemeClr val="bg1"/>
                </a:solidFill>
              </a:rPr>
              <a:t>  asked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f</a:t>
            </a:r>
            <a:r>
              <a:rPr lang="en-US" sz="2000" i="1" dirty="0" smtClean="0">
                <a:solidFill>
                  <a:schemeClr val="bg1"/>
                </a:solidFill>
              </a:rPr>
              <a:t>or forgiveness for eating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t</a:t>
            </a:r>
            <a:r>
              <a:rPr lang="en-US" sz="2000" i="1" dirty="0" smtClean="0">
                <a:solidFill>
                  <a:schemeClr val="bg1"/>
                </a:solidFill>
              </a:rPr>
              <a:t>he homework.</a:t>
            </a:r>
          </a:p>
        </p:txBody>
      </p:sp>
      <p:pic>
        <p:nvPicPr>
          <p:cNvPr id="6146" name="Picture 2" descr="C:\Documents and Settings\Admin\Local Settings\Temporary Internet Files\Content.IE5\Z0QAUWRN\MC900105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3886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misjudged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2667000"/>
            <a:ext cx="42672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 judge wrongly.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The man </a:t>
            </a:r>
            <a:r>
              <a:rPr lang="en-US" sz="2000" i="1" u="sng" dirty="0" smtClean="0">
                <a:solidFill>
                  <a:schemeClr val="bg1"/>
                </a:solidFill>
              </a:rPr>
              <a:t>misjudged</a:t>
            </a:r>
            <a:r>
              <a:rPr lang="en-US" sz="2000" i="1" dirty="0" smtClean="0">
                <a:solidFill>
                  <a:schemeClr val="bg1"/>
                </a:solidFill>
              </a:rPr>
              <a:t> what </a:t>
            </a: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s</a:t>
            </a:r>
            <a:r>
              <a:rPr lang="en-US" sz="2000" i="1" dirty="0" smtClean="0">
                <a:solidFill>
                  <a:schemeClr val="bg1"/>
                </a:solidFill>
              </a:rPr>
              <a:t>ize shoes he really needed.</a:t>
            </a:r>
          </a:p>
        </p:txBody>
      </p:sp>
      <p:pic>
        <p:nvPicPr>
          <p:cNvPr id="7170" name="Picture 2" descr="C:\Documents and Settings\Admin\Local Settings\Temporary Internet Files\Content.IE5\0P8YGYOT\MC9003675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3962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suspect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2667000"/>
            <a:ext cx="42672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person suspected of a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rime.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The </a:t>
            </a:r>
            <a:r>
              <a:rPr lang="en-US" sz="2000" i="1" u="sng" dirty="0" smtClean="0">
                <a:solidFill>
                  <a:schemeClr val="bg1"/>
                </a:solidFill>
              </a:rPr>
              <a:t>suspect </a:t>
            </a:r>
            <a:r>
              <a:rPr lang="en-US" sz="2000" i="1" dirty="0" smtClean="0">
                <a:solidFill>
                  <a:schemeClr val="bg1"/>
                </a:solidFill>
              </a:rPr>
              <a:t>left his fingerprints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 at the scene of the crime.</a:t>
            </a:r>
          </a:p>
        </p:txBody>
      </p:sp>
      <p:pic>
        <p:nvPicPr>
          <p:cNvPr id="8194" name="Picture 2" descr="C:\Documents and Settings\Admin\Local Settings\Temporary Internet Files\Content.IE5\Z0QAUWRN\MC900286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57200"/>
            <a:ext cx="41148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Arial Black" pitchFamily="34" charset="0"/>
              </a:rPr>
              <a:t>favor</a:t>
            </a:r>
            <a:endParaRPr lang="en-US" sz="5400" cap="none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2667000"/>
            <a:ext cx="4267200" cy="3505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kind or helpful act.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The woman did the girl a </a:t>
            </a:r>
            <a:r>
              <a:rPr lang="en-US" sz="2000" i="1" u="sng" dirty="0" smtClean="0">
                <a:solidFill>
                  <a:schemeClr val="bg1"/>
                </a:solidFill>
              </a:rPr>
              <a:t>favor</a:t>
            </a: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b</a:t>
            </a:r>
            <a:r>
              <a:rPr lang="en-US" sz="2000" i="1" dirty="0" smtClean="0">
                <a:solidFill>
                  <a:schemeClr val="bg1"/>
                </a:solidFill>
              </a:rPr>
              <a:t>y tying her shoes for her.</a:t>
            </a:r>
          </a:p>
        </p:txBody>
      </p:sp>
      <p:pic>
        <p:nvPicPr>
          <p:cNvPr id="9218" name="Picture 2" descr="C:\Documents and Settings\Admin\Local Settings\Temporary Internet Files\Content.IE5\WLNBAVCB\MC9003329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4114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210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Lesson 4: Vocabulary Words</vt:lpstr>
      <vt:lpstr>assist</vt:lpstr>
      <vt:lpstr>burglaries</vt:lpstr>
      <vt:lpstr>innocent</vt:lpstr>
      <vt:lpstr>scheme</vt:lpstr>
      <vt:lpstr>regretfully</vt:lpstr>
      <vt:lpstr>misjudged</vt:lpstr>
      <vt:lpstr>suspect</vt:lpstr>
      <vt:lpstr>favor</vt:lpstr>
      <vt:lpstr>speculated</vt:lpstr>
      <vt:lpstr>prior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4: Vocabulary Words</dc:title>
  <dc:creator>Admin</dc:creator>
  <cp:lastModifiedBy>Admin</cp:lastModifiedBy>
  <cp:revision>7</cp:revision>
  <dcterms:created xsi:type="dcterms:W3CDTF">2013-10-05T16:11:18Z</dcterms:created>
  <dcterms:modified xsi:type="dcterms:W3CDTF">2013-10-05T18:49:45Z</dcterms:modified>
</cp:coreProperties>
</file>