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4" r:id="rId9"/>
    <p:sldId id="263" r:id="rId10"/>
    <p:sldId id="262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E4788B7-E38B-414F-9755-AF616E91708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D63B9E-10E1-47CE-A97B-86E2E48AB3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88B7-E38B-414F-9755-AF616E91708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9E-10E1-47CE-A97B-86E2E48AB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E4788B7-E38B-414F-9755-AF616E91708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4D63B9E-10E1-47CE-A97B-86E2E48AB3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88B7-E38B-414F-9755-AF616E91708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D63B9E-10E1-47CE-A97B-86E2E48AB3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88B7-E38B-414F-9755-AF616E91708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4D63B9E-10E1-47CE-A97B-86E2E48AB3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4788B7-E38B-414F-9755-AF616E91708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D63B9E-10E1-47CE-A97B-86E2E48AB3F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4788B7-E38B-414F-9755-AF616E91708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D63B9E-10E1-47CE-A97B-86E2E48AB3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88B7-E38B-414F-9755-AF616E91708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D63B9E-10E1-47CE-A97B-86E2E48AB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88B7-E38B-414F-9755-AF616E91708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D63B9E-10E1-47CE-A97B-86E2E48AB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88B7-E38B-414F-9755-AF616E91708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D63B9E-10E1-47CE-A97B-86E2E48AB3F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E4788B7-E38B-414F-9755-AF616E91708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4D63B9E-10E1-47CE-A97B-86E2E48AB3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4788B7-E38B-414F-9755-AF616E91708A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D63B9E-10E1-47CE-A97B-86E2E48AB3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7 </a:t>
            </a:r>
            <a:br>
              <a:rPr lang="en-US" dirty="0" smtClean="0"/>
            </a:br>
            <a:r>
              <a:rPr lang="en-US" dirty="0" smtClean="0"/>
              <a:t>Vocabulary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Story-Coming Distractions: Questioning Movies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A way of looking at something.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There are many </a:t>
            </a:r>
            <a:r>
              <a:rPr lang="en-US" i="1" u="sng" dirty="0" smtClean="0"/>
              <a:t>angles</a:t>
            </a:r>
            <a:r>
              <a:rPr lang="en-US" i="1" dirty="0" smtClean="0"/>
              <a:t> that we could </a:t>
            </a:r>
          </a:p>
          <a:p>
            <a:pPr algn="ctr">
              <a:buNone/>
            </a:pPr>
            <a:r>
              <a:rPr lang="en-US" i="1" dirty="0" smtClean="0"/>
              <a:t>u</a:t>
            </a:r>
            <a:r>
              <a:rPr lang="en-US" i="1" dirty="0" smtClean="0"/>
              <a:t>se to film the movie.</a:t>
            </a:r>
            <a:endParaRPr lang="en-US" i="1" u="sng" dirty="0"/>
          </a:p>
        </p:txBody>
      </p:sp>
      <p:pic>
        <p:nvPicPr>
          <p:cNvPr id="9218" name="Picture 2" descr="C:\Documents and Settings\Admin\Local Settings\Temporary Internet Files\Content.IE5\WLNBAVCB\MC9000975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057400"/>
            <a:ext cx="48768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To bring about or produce.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The water in the dam </a:t>
            </a:r>
            <a:r>
              <a:rPr lang="en-US" i="1" u="sng" dirty="0" smtClean="0"/>
              <a:t>generated</a:t>
            </a:r>
            <a:r>
              <a:rPr lang="en-US" i="1" dirty="0" smtClean="0"/>
              <a:t> electricity.</a:t>
            </a:r>
            <a:endParaRPr lang="en-US" i="1" u="sng" dirty="0"/>
          </a:p>
        </p:txBody>
      </p:sp>
      <p:pic>
        <p:nvPicPr>
          <p:cNvPr id="10244" name="Picture 4" descr="C:\Documents and Settings\Admin\Local Settings\Temporary Internet Files\Content.IE5\L3OXIQ0E\MC9001049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518257"/>
            <a:ext cx="7315199" cy="28919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entertaining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Holding the attention in an agreeable way.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The movie was </a:t>
            </a:r>
            <a:r>
              <a:rPr lang="en-US" i="1" u="sng" dirty="0" smtClean="0"/>
              <a:t>entertaining.</a:t>
            </a:r>
            <a:endParaRPr lang="en-US" i="1" u="sng" dirty="0"/>
          </a:p>
        </p:txBody>
      </p:sp>
      <p:pic>
        <p:nvPicPr>
          <p:cNvPr id="1026" name="Picture 2" descr="C:\Documents and Settings\Admin\Local Settings\Temporary Internet Files\Content.IE5\L3OXIQ0E\MC9002959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133600"/>
            <a:ext cx="60960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Promote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To try to sell or make popular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Television ads </a:t>
            </a:r>
            <a:r>
              <a:rPr lang="en-US" i="1" u="sng" dirty="0" smtClean="0"/>
              <a:t>promote</a:t>
            </a:r>
            <a:r>
              <a:rPr lang="en-US" i="1" dirty="0" smtClean="0"/>
              <a:t> many products.</a:t>
            </a:r>
            <a:endParaRPr lang="en-US" i="1" u="sng" dirty="0"/>
          </a:p>
        </p:txBody>
      </p:sp>
      <p:pic>
        <p:nvPicPr>
          <p:cNvPr id="2050" name="Picture 2" descr="C:\Documents and Settings\Admin\Local Settings\Temporary Internet Files\Content.IE5\WLNBAVCB\MC9001861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543860"/>
            <a:ext cx="5638800" cy="2637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To concentrate or center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He used the telescope to </a:t>
            </a:r>
            <a:r>
              <a:rPr lang="en-US" i="1" u="sng" dirty="0" smtClean="0"/>
              <a:t>focus</a:t>
            </a:r>
            <a:r>
              <a:rPr lang="en-US" i="1" dirty="0" smtClean="0"/>
              <a:t> on the star</a:t>
            </a:r>
            <a:r>
              <a:rPr lang="en-US" dirty="0" smtClean="0"/>
              <a:t>.</a:t>
            </a:r>
            <a:endParaRPr lang="en-US" u="sng" dirty="0"/>
          </a:p>
        </p:txBody>
      </p:sp>
      <p:pic>
        <p:nvPicPr>
          <p:cNvPr id="3074" name="Picture 2" descr="C:\Documents and Settings\Admin\Local Settings\Temporary Internet Files\Content.IE5\L3OXIQ0E\MC9003325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57400"/>
            <a:ext cx="5867399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advertise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To announce to the public.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Posters are used to </a:t>
            </a:r>
            <a:r>
              <a:rPr lang="en-US" i="1" u="sng" dirty="0" smtClean="0"/>
              <a:t>advertise</a:t>
            </a:r>
            <a:r>
              <a:rPr lang="en-US" i="1" dirty="0" smtClean="0"/>
              <a:t> concerts</a:t>
            </a:r>
            <a:r>
              <a:rPr lang="en-US" dirty="0" smtClean="0"/>
              <a:t>.</a:t>
            </a:r>
            <a:endParaRPr lang="en-US" u="sng" dirty="0"/>
          </a:p>
        </p:txBody>
      </p:sp>
      <p:pic>
        <p:nvPicPr>
          <p:cNvPr id="4099" name="Picture 3" descr="C:\Documents and Settings\Admin\Local Settings\Temporary Internet Files\Content.IE5\Z0QAUWRN\MC9002515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09801"/>
            <a:ext cx="4267199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A feeling or something that causes a feeling of sudden shock and surprise.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The new roller coaster had many </a:t>
            </a:r>
            <a:r>
              <a:rPr lang="en-US" i="1" u="sng" dirty="0" smtClean="0"/>
              <a:t>jolts </a:t>
            </a:r>
            <a:r>
              <a:rPr lang="en-US" i="1" dirty="0" smtClean="0"/>
              <a:t>and turns.</a:t>
            </a:r>
            <a:endParaRPr lang="en-US" i="1" u="sng" dirty="0"/>
          </a:p>
        </p:txBody>
      </p:sp>
      <p:pic>
        <p:nvPicPr>
          <p:cNvPr id="5127" name="Picture 7" descr="C:\Documents and Settings\Admin\Local Settings\Temporary Internet Files\Content.IE5\Z0QAUWRN\MC900331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32706"/>
            <a:ext cx="5638800" cy="25726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A person whose work is judging the value of books, plays or other artistic endeavors.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There were many </a:t>
            </a:r>
            <a:r>
              <a:rPr lang="en-US" i="1" u="sng" dirty="0" smtClean="0"/>
              <a:t>critics</a:t>
            </a:r>
            <a:r>
              <a:rPr lang="en-US" i="1" dirty="0" smtClean="0"/>
              <a:t> at the opening of the movie</a:t>
            </a:r>
            <a:r>
              <a:rPr lang="en-US" dirty="0" smtClean="0"/>
              <a:t>.</a:t>
            </a:r>
            <a:endParaRPr lang="en-US" u="sng" dirty="0"/>
          </a:p>
        </p:txBody>
      </p:sp>
      <p:pic>
        <p:nvPicPr>
          <p:cNvPr id="6146" name="Picture 2" descr="C:\Documents and Settings\Admin\Local Settings\Temporary Internet Files\Content.IE5\Z0QAUWRN\MC9002406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625242"/>
            <a:ext cx="4800600" cy="2251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Established goal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He aimed and hit the </a:t>
            </a:r>
            <a:r>
              <a:rPr lang="en-US" i="1" u="sng" dirty="0" smtClean="0"/>
              <a:t>target</a:t>
            </a:r>
            <a:r>
              <a:rPr lang="en-US" dirty="0" smtClean="0"/>
              <a:t>.</a:t>
            </a:r>
            <a:endParaRPr lang="en-US" u="sng" dirty="0"/>
          </a:p>
        </p:txBody>
      </p:sp>
      <p:pic>
        <p:nvPicPr>
          <p:cNvPr id="7170" name="Picture 2" descr="C:\Documents and Settings\Admin\Local Settings\Temporary Internet Files\Content.IE5\L3OXIQ0E\MC9003836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133600"/>
            <a:ext cx="5333999" cy="2971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thrilling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Exciting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600" i="1" dirty="0" smtClean="0"/>
              <a:t>The final lap in the race was </a:t>
            </a:r>
            <a:r>
              <a:rPr lang="en-US" sz="2600" i="1" u="sng" dirty="0" smtClean="0"/>
              <a:t>thrilling</a:t>
            </a:r>
            <a:r>
              <a:rPr lang="en-US" sz="2600" i="1" dirty="0" smtClean="0"/>
              <a:t>.</a:t>
            </a:r>
            <a:endParaRPr lang="en-US" sz="2600" i="1" u="sng" dirty="0"/>
          </a:p>
        </p:txBody>
      </p:sp>
      <p:pic>
        <p:nvPicPr>
          <p:cNvPr id="8195" name="Picture 3" descr="C:\Documents and Settings\Admin\Local Settings\Temporary Internet Files\Content.IE5\L3OXIQ0E\MC9003105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09800"/>
            <a:ext cx="6324599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</TotalTime>
  <Words>175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Lesson 7  Vocabulary Words</vt:lpstr>
      <vt:lpstr>entertaining</vt:lpstr>
      <vt:lpstr>Promote</vt:lpstr>
      <vt:lpstr>focus</vt:lpstr>
      <vt:lpstr>advertise</vt:lpstr>
      <vt:lpstr>jolts</vt:lpstr>
      <vt:lpstr>critics</vt:lpstr>
      <vt:lpstr>target</vt:lpstr>
      <vt:lpstr>thrilling</vt:lpstr>
      <vt:lpstr>angles</vt:lpstr>
      <vt:lpstr>generated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  Vocabulary Words</dc:title>
  <dc:creator>Admin</dc:creator>
  <cp:lastModifiedBy>Admin</cp:lastModifiedBy>
  <cp:revision>4</cp:revision>
  <dcterms:created xsi:type="dcterms:W3CDTF">2013-10-05T18:51:35Z</dcterms:created>
  <dcterms:modified xsi:type="dcterms:W3CDTF">2013-10-05T19:23:59Z</dcterms:modified>
</cp:coreProperties>
</file>