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6" r:id="rId6"/>
    <p:sldId id="265" r:id="rId7"/>
    <p:sldId id="264" r:id="rId8"/>
    <p:sldId id="263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9A0F8A-6868-44C3-8B30-063342A20E0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0C90FC-8F9C-4FBC-8E73-6B75F5AA2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77200" cy="4495800"/>
          </a:xfrm>
        </p:spPr>
        <p:txBody>
          <a:bodyPr/>
          <a:lstStyle/>
          <a:p>
            <a:r>
              <a:rPr lang="en-US" dirty="0" smtClean="0"/>
              <a:t>Lesson Six</a:t>
            </a:r>
            <a:br>
              <a:rPr lang="en-US" dirty="0" smtClean="0"/>
            </a:br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Story: Invasion from Mars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become faint or dim.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music started to </a:t>
            </a:r>
            <a:r>
              <a:rPr lang="en-US" sz="2800" i="1" u="sng" dirty="0" smtClean="0"/>
              <a:t>fade.</a:t>
            </a:r>
            <a:endParaRPr lang="en-US" sz="2800" i="1" u="sng" dirty="0"/>
          </a:p>
        </p:txBody>
      </p:sp>
      <p:pic>
        <p:nvPicPr>
          <p:cNvPr id="9219" name="Picture 3" descr="C:\Documents and Settings\Admin\Local Settings\Temporary Internet Files\Content.IE5\Z0QAUWRN\MC9000961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206" y="2667000"/>
            <a:ext cx="5002794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meet in order to discuss something together.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doctor is </a:t>
            </a:r>
            <a:r>
              <a:rPr lang="en-US" sz="2800" i="1" u="sng" dirty="0" smtClean="0"/>
              <a:t>conferring</a:t>
            </a:r>
            <a:r>
              <a:rPr lang="en-US" sz="2800" i="1" dirty="0" smtClean="0"/>
              <a:t> with another doctor.</a:t>
            </a:r>
            <a:endParaRPr lang="en-US" sz="2800" i="1" dirty="0"/>
          </a:p>
        </p:txBody>
      </p:sp>
      <p:pic>
        <p:nvPicPr>
          <p:cNvPr id="10242" name="Picture 2" descr="C:\Documents and Settings\Admin\Local Settings\Temporary Internet Files\Content.IE5\L3OXIQ0E\MC9002957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362200"/>
            <a:ext cx="4343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alarmed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fill with sudden fear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climber was </a:t>
            </a:r>
            <a:r>
              <a:rPr lang="en-US" sz="2800" i="1" u="sng" dirty="0" smtClean="0"/>
              <a:t>alarmed</a:t>
            </a:r>
            <a:r>
              <a:rPr lang="en-US" sz="2800" i="1" dirty="0" smtClean="0"/>
              <a:t> when he noticed that the safety harness had broken.</a:t>
            </a:r>
            <a:endParaRPr lang="en-US" sz="2800" i="1" dirty="0"/>
          </a:p>
        </p:txBody>
      </p:sp>
      <p:pic>
        <p:nvPicPr>
          <p:cNvPr id="1028" name="Picture 4" descr="C:\Documents and Settings\Admin\Local Settings\Temporary Internet Files\Content.IE5\WLNBAVCB\MC9001393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38399"/>
            <a:ext cx="4800600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</a:t>
            </a:r>
            <a:r>
              <a:rPr lang="en-US" dirty="0" smtClean="0"/>
              <a:t>eacted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act in response to something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audience </a:t>
            </a:r>
            <a:r>
              <a:rPr lang="en-US" sz="2800" i="1" u="sng" dirty="0" smtClean="0"/>
              <a:t>reacted</a:t>
            </a:r>
            <a:r>
              <a:rPr lang="en-US" sz="2800" i="1" dirty="0" smtClean="0"/>
              <a:t> to the performance with applause.</a:t>
            </a:r>
            <a:endParaRPr lang="en-US" sz="2800" i="1" dirty="0"/>
          </a:p>
        </p:txBody>
      </p:sp>
      <p:pic>
        <p:nvPicPr>
          <p:cNvPr id="2051" name="Picture 3" descr="C:\Documents and Settings\Admin\Local Settings\Temporary Internet Files\Content.IE5\0P8YGYOT\MC9000890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5867400" cy="2819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communicate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A thumbs up will </a:t>
            </a:r>
            <a:r>
              <a:rPr lang="en-US" sz="2800" i="1" u="sng" dirty="0" smtClean="0"/>
              <a:t>convey</a:t>
            </a:r>
            <a:r>
              <a:rPr lang="en-US" sz="2800" i="1" dirty="0" smtClean="0"/>
              <a:t> that you understand the directions.</a:t>
            </a:r>
            <a:endParaRPr lang="en-US" sz="2800" i="1" dirty="0"/>
          </a:p>
        </p:txBody>
      </p:sp>
      <p:pic>
        <p:nvPicPr>
          <p:cNvPr id="3077" name="Picture 5" descr="C:\Documents and Settings\Admin\Local Settings\Temporary Internet Files\Content.IE5\L3OXIQ0E\MC900311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2971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fearless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skate boarder made a </a:t>
            </a:r>
            <a:r>
              <a:rPr lang="en-US" sz="2800" i="1" u="sng" dirty="0" smtClean="0"/>
              <a:t>daring</a:t>
            </a:r>
            <a:r>
              <a:rPr lang="en-US" sz="2800" i="1" dirty="0" smtClean="0"/>
              <a:t> jump </a:t>
            </a:r>
          </a:p>
          <a:p>
            <a:pPr algn="ctr">
              <a:buNone/>
            </a:pPr>
            <a:r>
              <a:rPr lang="en-US" sz="2800" i="1" dirty="0" smtClean="0"/>
              <a:t>during the  competition.</a:t>
            </a:r>
            <a:endParaRPr lang="en-US" sz="2800" i="1" dirty="0"/>
          </a:p>
        </p:txBody>
      </p:sp>
      <p:pic>
        <p:nvPicPr>
          <p:cNvPr id="4101" name="Picture 5" descr="C:\Documents and Settings\Admin\Local Settings\Temporary Internet Files\Content.IE5\0P8YGYOT\MC900437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90787"/>
            <a:ext cx="5791200" cy="261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feeling of wonder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astronaut gazed in </a:t>
            </a:r>
            <a:r>
              <a:rPr lang="en-US" sz="2800" i="1" u="sng" dirty="0" smtClean="0"/>
              <a:t>awe</a:t>
            </a:r>
            <a:r>
              <a:rPr lang="en-US" sz="2800" i="1" dirty="0" smtClean="0"/>
              <a:t> back at Earth.</a:t>
            </a:r>
            <a:endParaRPr lang="en-US" sz="2800" i="1" dirty="0"/>
          </a:p>
        </p:txBody>
      </p:sp>
      <p:pic>
        <p:nvPicPr>
          <p:cNvPr id="5122" name="Picture 2" descr="C:\Documents and Settings\Admin\Local Settings\Temporary Internet Files\Content.IE5\Z0QAUWRN\MC9000824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5105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luminous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Giving off light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moon is </a:t>
            </a:r>
            <a:r>
              <a:rPr lang="en-US" sz="2800" i="1" u="sng" dirty="0" smtClean="0"/>
              <a:t>luminous</a:t>
            </a:r>
            <a:r>
              <a:rPr lang="en-US" sz="2800" i="1" dirty="0" smtClean="0"/>
              <a:t> at night.</a:t>
            </a:r>
            <a:endParaRPr lang="en-US" sz="2800" i="1" dirty="0"/>
          </a:p>
        </p:txBody>
      </p:sp>
      <p:pic>
        <p:nvPicPr>
          <p:cNvPr id="6146" name="Picture 2" descr="C:\Documents and Settings\Admin\Local Settings\Temporary Internet Files\Content.IE5\Z0QAUWRN\MC9000831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1"/>
            <a:ext cx="4267199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indescribable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Something that is too extraordinary to talk about in words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The sunset was </a:t>
            </a:r>
            <a:r>
              <a:rPr lang="en-US" sz="2800" i="1" u="sng" dirty="0" smtClean="0"/>
              <a:t>indescribable.</a:t>
            </a:r>
            <a:endParaRPr lang="en-US" sz="2800" i="1" u="sng" dirty="0"/>
          </a:p>
        </p:txBody>
      </p:sp>
      <p:pic>
        <p:nvPicPr>
          <p:cNvPr id="7170" name="Picture 2" descr="C:\Documents and Settings\Admin\Local Settings\Temporary Internet Files\Content.IE5\Z0QAUWRN\MC9002949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4648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extraordinary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Very unusual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sz="2800" i="1" dirty="0" smtClean="0"/>
              <a:t>Landing on the moon was an </a:t>
            </a:r>
            <a:r>
              <a:rPr lang="en-US" sz="2800" i="1" u="sng" dirty="0" smtClean="0"/>
              <a:t>extraordinary</a:t>
            </a:r>
            <a:r>
              <a:rPr lang="en-US" sz="2800" i="1" dirty="0" smtClean="0"/>
              <a:t> event.</a:t>
            </a:r>
            <a:endParaRPr lang="en-US" sz="2800" i="1" dirty="0"/>
          </a:p>
        </p:txBody>
      </p:sp>
      <p:pic>
        <p:nvPicPr>
          <p:cNvPr id="8195" name="Picture 3" descr="C:\Documents and Settings\Admin\Local Settings\Temporary Internet Files\Content.IE5\L3OXIQ0E\MC9000824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495799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154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Lesson Six Vocabulary Words</vt:lpstr>
      <vt:lpstr>alarmed</vt:lpstr>
      <vt:lpstr>reacted</vt:lpstr>
      <vt:lpstr>convey</vt:lpstr>
      <vt:lpstr>daring</vt:lpstr>
      <vt:lpstr>awe</vt:lpstr>
      <vt:lpstr>luminous</vt:lpstr>
      <vt:lpstr>indescribable</vt:lpstr>
      <vt:lpstr>extraordinary</vt:lpstr>
      <vt:lpstr>fade</vt:lpstr>
      <vt:lpstr>conferring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Six vocabulary Words</dc:title>
  <dc:creator>Admin</dc:creator>
  <cp:lastModifiedBy>Admin</cp:lastModifiedBy>
  <cp:revision>5</cp:revision>
  <dcterms:created xsi:type="dcterms:W3CDTF">2013-10-05T18:02:15Z</dcterms:created>
  <dcterms:modified xsi:type="dcterms:W3CDTF">2013-10-05T18:44:11Z</dcterms:modified>
</cp:coreProperties>
</file>