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C4729B-77E4-4DCD-805E-AEEE2E0FE006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8421A-516A-4F65-AFA9-89FF132EC2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729B-77E4-4DCD-805E-AEEE2E0FE006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8421A-516A-4F65-AFA9-89FF132E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AC4729B-77E4-4DCD-805E-AEEE2E0FE006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8421A-516A-4F65-AFA9-89FF132E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729B-77E4-4DCD-805E-AEEE2E0FE006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8421A-516A-4F65-AFA9-89FF132E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C4729B-77E4-4DCD-805E-AEEE2E0FE006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D88421A-516A-4F65-AFA9-89FF132EC2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729B-77E4-4DCD-805E-AEEE2E0FE006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8421A-516A-4F65-AFA9-89FF132E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729B-77E4-4DCD-805E-AEEE2E0FE006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8421A-516A-4F65-AFA9-89FF132E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729B-77E4-4DCD-805E-AEEE2E0FE006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8421A-516A-4F65-AFA9-89FF132E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C4729B-77E4-4DCD-805E-AEEE2E0FE006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8421A-516A-4F65-AFA9-89FF132E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729B-77E4-4DCD-805E-AEEE2E0FE006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8421A-516A-4F65-AFA9-89FF132E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4729B-77E4-4DCD-805E-AEEE2E0FE006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8421A-516A-4F65-AFA9-89FF132EC2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AC4729B-77E4-4DCD-805E-AEEE2E0FE006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8421A-516A-4F65-AFA9-89FF132EC2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12 Vocabulary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505200"/>
            <a:ext cx="5114778" cy="1101248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Story:</a:t>
            </a:r>
          </a:p>
          <a:p>
            <a:pPr algn="l"/>
            <a:r>
              <a:rPr lang="en-US" sz="2800" dirty="0" smtClean="0"/>
              <a:t>The Earth Dragon Awakes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timbers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62" y="1634816"/>
            <a:ext cx="6898610" cy="48463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 long heavy piece of wood for building; beam.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Timbers are collected for building houses.</a:t>
            </a:r>
            <a:endParaRPr lang="en-US" dirty="0"/>
          </a:p>
        </p:txBody>
      </p:sp>
      <p:pic>
        <p:nvPicPr>
          <p:cNvPr id="9219" name="Picture 3" descr="C:\Documents and Settings\Admin\Local Settings\Temporary Internet Files\Content.IE5\WLNBAVCB\MC9002820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667000"/>
            <a:ext cx="50292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constructed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62" y="1634816"/>
            <a:ext cx="6898610" cy="48463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build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The bridge was constructed over the water.</a:t>
            </a:r>
            <a:endParaRPr lang="en-US" dirty="0"/>
          </a:p>
        </p:txBody>
      </p:sp>
      <p:pic>
        <p:nvPicPr>
          <p:cNvPr id="10243" name="Picture 3" descr="C:\Documents and Settings\Admin\Local Settings\Temporary Internet Files\Content.IE5\WLNBAVCB\MC9003351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62200"/>
            <a:ext cx="53340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trembles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62" y="1634816"/>
            <a:ext cx="6898610" cy="48463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to </a:t>
            </a:r>
            <a:r>
              <a:rPr lang="en-US" dirty="0" smtClean="0"/>
              <a:t>shake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The ground </a:t>
            </a:r>
            <a:r>
              <a:rPr lang="en-US" u="sng" dirty="0" smtClean="0"/>
              <a:t>trembles</a:t>
            </a:r>
            <a:r>
              <a:rPr lang="en-US" dirty="0" smtClean="0"/>
              <a:t> during an earthquake.</a:t>
            </a:r>
            <a:endParaRPr lang="en-US" dirty="0"/>
          </a:p>
        </p:txBody>
      </p:sp>
      <p:pic>
        <p:nvPicPr>
          <p:cNvPr id="1026" name="Picture 2" descr="C:\Documents and Settings\Admin\Local Settings\Temporary Internet Files\Content.IE5\0P8YGYOT\MC9000567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33600"/>
            <a:ext cx="4495799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wreckage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62" y="1634816"/>
            <a:ext cx="6898610" cy="48463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The remains of something that has been destroyed.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The wreckage of the ship was on the beach.</a:t>
            </a:r>
            <a:endParaRPr lang="en-US" dirty="0"/>
          </a:p>
        </p:txBody>
      </p:sp>
      <p:pic>
        <p:nvPicPr>
          <p:cNvPr id="2050" name="Picture 2" descr="C:\Documents and Settings\Admin\Local Settings\Temporary Internet Files\Content.IE5\WLNBAVCB\MC9002922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90800"/>
            <a:ext cx="533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slab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62" y="1634816"/>
            <a:ext cx="6898610" cy="48463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A broad, flat, thick piece, as of bread, stone, or meat.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The jelly was spread on a </a:t>
            </a:r>
            <a:r>
              <a:rPr lang="en-US" u="sng" dirty="0" smtClean="0"/>
              <a:t>slab</a:t>
            </a:r>
            <a:r>
              <a:rPr lang="en-US" dirty="0" smtClean="0"/>
              <a:t> of bread.</a:t>
            </a:r>
            <a:endParaRPr lang="en-US" dirty="0"/>
          </a:p>
        </p:txBody>
      </p:sp>
      <p:pic>
        <p:nvPicPr>
          <p:cNvPr id="3074" name="Picture 2" descr="C:\Documents and Settings\Admin\Local Settings\Temporary Internet Files\Content.IE5\WLNBAVCB\MC9003569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514600"/>
            <a:ext cx="53340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possessions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299" y="1390341"/>
            <a:ext cx="6898610" cy="48463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Something that is owned.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She kept her possessions in a chest.</a:t>
            </a:r>
            <a:endParaRPr lang="en-US" dirty="0"/>
          </a:p>
        </p:txBody>
      </p:sp>
      <p:pic>
        <p:nvPicPr>
          <p:cNvPr id="4098" name="Picture 2" descr="C:\Documents and Settings\Admin\Local Settings\Temporary Internet Files\Content.IE5\Z0QAUWRN\MC9001872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14600"/>
            <a:ext cx="37338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tenement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62" y="1634816"/>
            <a:ext cx="6898610" cy="48463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An old apartment house that is badly maintained.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The </a:t>
            </a:r>
            <a:r>
              <a:rPr lang="en-US" u="sng" dirty="0" smtClean="0"/>
              <a:t>tenement </a:t>
            </a:r>
            <a:r>
              <a:rPr lang="en-US" dirty="0" smtClean="0"/>
              <a:t>looked like a haunted mansion.</a:t>
            </a:r>
            <a:endParaRPr lang="en-US" dirty="0"/>
          </a:p>
        </p:txBody>
      </p:sp>
      <p:pic>
        <p:nvPicPr>
          <p:cNvPr id="5122" name="Picture 2" descr="C:\Documents and Settings\Admin\Local Settings\Temporary Internet Files\Content.IE5\0P8YGYOT\MC9002856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743200"/>
            <a:ext cx="35052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crushing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62" y="1634816"/>
            <a:ext cx="6898610" cy="48463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To press, squeeze, or beat down on with enough force to break or injure.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You can flatten a soda can by crushing it.</a:t>
            </a:r>
            <a:endParaRPr lang="en-US" dirty="0"/>
          </a:p>
        </p:txBody>
      </p:sp>
      <p:pic>
        <p:nvPicPr>
          <p:cNvPr id="6146" name="Picture 2" descr="C:\Documents and Settings\Admin\Local Settings\Temporary Internet Files\Content.IE5\L3OXIQ0E\MC90043476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667000"/>
            <a:ext cx="31242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rubble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62" y="1634816"/>
            <a:ext cx="6898610" cy="48463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Broken or crumbled material, such as brick, that is left when a building falls down.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The wrecking ball created rubble out of the wall.</a:t>
            </a:r>
            <a:endParaRPr lang="en-US" dirty="0"/>
          </a:p>
        </p:txBody>
      </p:sp>
      <p:pic>
        <p:nvPicPr>
          <p:cNvPr id="7170" name="Picture 2" descr="C:\Documents and Settings\Admin\Local Settings\Temporary Internet Files\Content.IE5\0P8YGYOT\MC9003188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667000"/>
            <a:ext cx="3124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debris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62" y="1634816"/>
            <a:ext cx="6898610" cy="48463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The scattered remains of something broken or destroyed.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The storm left a lot of debris on the ground.</a:t>
            </a:r>
            <a:endParaRPr lang="en-US" dirty="0"/>
          </a:p>
        </p:txBody>
      </p:sp>
      <p:pic>
        <p:nvPicPr>
          <p:cNvPr id="8194" name="Picture 2" descr="C:\Documents and Settings\Admin\Local Settings\Temporary Internet Files\Content.IE5\Z0QAUWRN\MC9000894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14600"/>
            <a:ext cx="40386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207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Lesson 12 Vocabulary Words</vt:lpstr>
      <vt:lpstr>trembles</vt:lpstr>
      <vt:lpstr>wreckage</vt:lpstr>
      <vt:lpstr>slab</vt:lpstr>
      <vt:lpstr>possessions</vt:lpstr>
      <vt:lpstr>tenement</vt:lpstr>
      <vt:lpstr>crushing</vt:lpstr>
      <vt:lpstr>rubble</vt:lpstr>
      <vt:lpstr>debris</vt:lpstr>
      <vt:lpstr>timbers</vt:lpstr>
      <vt:lpstr>constructed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12 Vocabulary Words</dc:title>
  <dc:creator>Admin</dc:creator>
  <cp:lastModifiedBy>Admin</cp:lastModifiedBy>
  <cp:revision>3</cp:revision>
  <dcterms:created xsi:type="dcterms:W3CDTF">2013-10-21T01:54:51Z</dcterms:created>
  <dcterms:modified xsi:type="dcterms:W3CDTF">2013-10-21T02:23:11Z</dcterms:modified>
</cp:coreProperties>
</file>